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7" r:id="rId9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9" Type="http://schemas.openxmlformats.org/officeDocument/2006/relationships/slide" Target="slides/slide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  <p:sp>
        <p:nvSpPr>
          <p:cNvPr id="219" name="[HOOK]…"/>
          <p:cNvSpPr txBox="1"/>
          <p:nvPr/>
        </p:nvSpPr>
        <p:spPr>
          <a:xfrm>
            <a:off x="555733" y="3873502"/>
            <a:ext cx="6106301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4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[STORY]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[STORY_SUB]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